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9" r:id="rId5"/>
    <p:sldId id="270" r:id="rId6"/>
    <p:sldId id="271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6" r:id="rId27"/>
    <p:sldId id="287" r:id="rId28"/>
    <p:sldId id="289" r:id="rId29"/>
    <p:sldId id="288" r:id="rId30"/>
    <p:sldId id="285" r:id="rId31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_ac Bold" panose="020B0600000101010101" pitchFamily="50" charset="-127"/>
      <p:bold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나눔스퀘어_ac" panose="020B0600000101010101" pitchFamily="50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1A1A1A"/>
    <a:srgbClr val="181818"/>
    <a:srgbClr val="252527"/>
    <a:srgbClr val="7F7F7F"/>
    <a:srgbClr val="1D774C"/>
    <a:srgbClr val="F2F2F2"/>
    <a:srgbClr val="DEE11E"/>
    <a:srgbClr val="47BD9B"/>
    <a:srgbClr val="44C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3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1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5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20A1F-25A5-4448-A876-CB81593D3DD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blog.naver.com/PostView.nhn?blogId=naava_kr&amp;logNo=221766995814&amp;from=search&amp;redirect=Log&amp;widgetTypeCall=true&amp;topReferer=https%3A%2F%2Fsearch.naver.com%2Fsearch.naver%3Fsm%3Dtop_hty%26fbm%3D1%26ie%3Dutf8%26query%3Dces%2B2020%2B%25EB%25A6%25AC%25EB%25B7%25B0&amp;directAccess=fals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happist.com/569345/2020-ces-ces-%EC%86%8C%EB%B9%84%EC%9E%90-%EA%B8%B0%EC%88%A0-%ED%8A%B8%EB%A0%8C%EB%93%9C-%EB%B3%B8%EA%B2%A9-%EB%8D%B0%EC%9D%B4%ED%83%80-%EC%8B%9C%EB%8C%80%EB%A1%9C-%EC%A7%84%EC%9E%85-by-cta/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bloter.net/archives/3674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nga.com/news/article/all/20200115/99240218/1" TargetMode="External"/><Relationship Id="rId5" Type="http://schemas.openxmlformats.org/officeDocument/2006/relationships/hyperlink" Target="http://www.lgblog.co.kr/innovation/202900" TargetMode="External"/><Relationship Id="rId10" Type="http://schemas.openxmlformats.org/officeDocument/2006/relationships/hyperlink" Target="http://www.thelec.kr/news/articleView.html?idxno=4699" TargetMode="External"/><Relationship Id="rId4" Type="http://schemas.openxmlformats.org/officeDocument/2006/relationships/hyperlink" Target="http://gamsungit.com/221762398966" TargetMode="External"/><Relationship Id="rId9" Type="http://schemas.openxmlformats.org/officeDocument/2006/relationships/hyperlink" Target="https://blog.naver.com/tech-plus/22176229370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b="3666"/>
          <a:stretch/>
        </p:blipFill>
        <p:spPr>
          <a:xfrm>
            <a:off x="539999" y="540000"/>
            <a:ext cx="11112001" cy="5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4352" y="6519446"/>
            <a:ext cx="197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유희수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638983" y="3501598"/>
            <a:ext cx="46214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기술의 발전으로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전쟁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촉발될 것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넷플릭스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퀴비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863438" y="3244572"/>
            <a:ext cx="39536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개인용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자동차 뿐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아니라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종류의 교통수단이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빠르게 교체될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5468" y="2902518"/>
            <a:ext cx="46648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헬스케어 업체의 숫자는 급속도로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지난해 대비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전시면적도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0" algn="ctr" latinLnBrk="1">
              <a:lnSpc>
                <a:spcPct val="150000"/>
              </a:lnSpc>
            </a:pP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-&gt;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적어도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웨어러블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있다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953503" y="3487583"/>
            <a:ext cx="3953660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재난상황에서 피해를 최소화하고 빠르게 복구할 수 있도록 돕는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오른쪽 화살표 16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0825" y="2997120"/>
            <a:ext cx="4831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인간이 정해놓은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순서대로 움직이던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임무형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/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사회생활을 함께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영위하는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소셜로봇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진보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만능형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로봇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8781139" y="3688706"/>
            <a:ext cx="231145" cy="371154"/>
          </a:xfrm>
          <a:prstGeom prst="downArrow">
            <a:avLst>
              <a:gd name="adj1" fmla="val 46189"/>
              <a:gd name="adj2" fmla="val 74771"/>
            </a:avLst>
          </a:prstGeom>
          <a:pattFill prst="ltUpDiag">
            <a:fgClr>
              <a:schemeClr val="tx1"/>
            </a:fgClr>
            <a:bgClr>
              <a:srgbClr val="F2F2F2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오른쪽 화살표 1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390711" y="2601081"/>
            <a:ext cx="476654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Internet of Things</a:t>
            </a: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단지 사물을 연결하는 인터넷이라는 수동적인 의미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Intelligence of Things</a:t>
            </a:r>
            <a:endParaRPr lang="en-US" sz="2000" dirty="0"/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작동하는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사물을 연결하고 연결 이상의 사용 경험을 제공할 수 있는 지능을 가진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 rot="3814659">
            <a:off x="10207912" y="2930753"/>
            <a:ext cx="1276661" cy="871966"/>
          </a:xfrm>
          <a:prstGeom prst="curvedDownArrow">
            <a:avLst>
              <a:gd name="adj1" fmla="val 19376"/>
              <a:gd name="adj2" fmla="val 53449"/>
              <a:gd name="adj3" fmla="val 25000"/>
            </a:avLst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8469" y="2702188"/>
            <a:ext cx="6070142" cy="203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UAM (Urban Air Mobility)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도심항공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수직이착륙이 가능해 활주로 없이도 도심 내 이동 가능해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대도시 교통 혼잡을 피함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개인용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비행체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PAV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를 기반으로 도심 항공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서비스를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결합해                   하늘을 이동 통로로 이용할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수 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자신이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원하는 시간에 이동하기를 원하는 소비자들의 욕구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도로에서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버리는 시간을 획기적으로 줄여서 삶을 더 풍요롭고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가치있게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만들고 교통사고와 환경오염으로 인한 막대한 사회적 비용도 감축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UAM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6" b="12930"/>
          <a:stretch/>
        </p:blipFill>
        <p:spPr bwMode="auto">
          <a:xfrm>
            <a:off x="6747081" y="2730501"/>
            <a:ext cx="4680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938" y="2298395"/>
            <a:ext cx="6096000" cy="9725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PBV (Purpose Built Vehicle_ : </a:t>
            </a: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목적 기반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설계에 따라 카페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병원 등 맞춤형 서비스를 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 중 자유롭게 이용하는 도심형 친환경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9938" y="3501155"/>
            <a:ext cx="6096000" cy="19224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Hub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환승 거점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연결하는 구심점으로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와 결합으로 새로운 커뮤니티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현대차는 항공기가 수직이착륙하는 정거장인 ‘환승 거점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(S-hub)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’을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쇼핑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중심지로 만드는 도시 모델을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이착륙장과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PBV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도킹 스테이션을 갖춰서 이들을 연결하는 구심점이며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sz="1300" kern="100" spc="-3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PBV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와의 결합에 따라 새로운 공간으로 무한히 재창조 됨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UA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38" y="2093277"/>
            <a:ext cx="4680000" cy="35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073247"/>
            <a:ext cx="6187062" cy="370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PAV (Personal Air Vehicle) :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개인용 비행체 </a:t>
            </a:r>
            <a:r>
              <a:rPr lang="en-US" sz="1500" kern="100" spc="-3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S-A1</a:t>
            </a:r>
            <a:r>
              <a:rPr lang="ko-KR" altLang="en-US" sz="1500" kern="100" spc="-3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드론처럼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 이착륙이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가능하며 파일럿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승객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4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명을 태우도록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현대자동차는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우버와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손잡고 공중에서 이동하는 ‘개인용 비행체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(PAV)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’를 포함한 도심 항공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모빌리티를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2028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상용화하겠다고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밝힘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인이 탈 수 있는 개인용 비행체 콘셉트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S-A1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은 최고 시속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290km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로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100km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비행 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</a:t>
            </a: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상용화 초기에는 조종사가 직접 조종하지만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자동비행기술이 안정화된 이후부터는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자율비행이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가능하도록 개발할 예정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프로펠러를 단 헬리콥터와 달리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작은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로터를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활용해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소음이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적다는 게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장점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DSC06047-765x5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23" y="2382912"/>
            <a:ext cx="4680000" cy="2859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073" name="그림 7" descr="http://www.bloter.net/wp-content/uploads/2020/01/CES-2020_%EC%86%8C%EB%8B%88_%EB%B9%84%EC%A0%84-SVISION-S-%EC%BB%A8%EC%85%89-%EB%AA%A8%EB%8D%B8_%ED%98%84%EC%9E%A5-%EB%B6%80%EC%8A%A4-765x4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75" y="2564935"/>
            <a:ext cx="46800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11" descr="http://img.appstory.co.kr/@files/monthly.appstory.co.kr/content/202001/a1ec03b033f4dbe6248e8fc24d00a0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" r="8881"/>
          <a:stretch/>
        </p:blipFill>
        <p:spPr bwMode="auto">
          <a:xfrm>
            <a:off x="6575175" y="2564935"/>
            <a:ext cx="49149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63849" y="30091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961" y="2352442"/>
            <a:ext cx="6378152" cy="3533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보쉬와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마그나인터내셔널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콘티넨탈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퀄컴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그리고 엔비디아 등 여러 기업의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합작품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차량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안팎에 라이다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TOF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카메라 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33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개 센서를 장착해 주변 환경을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감지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전좌석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와이드스크린 디스플레이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모든 방향에서 발생하는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     세밀한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소리까지 출력하는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360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리얼리티 오디오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상시접속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커넥티비티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기술도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장착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백미러와 사이드미러는 ‘실제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아닌 차량 내장 카메라가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촬영한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영상을 보여주는 ‘가상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거울’로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대체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전면 유리에 달린 카메라는 주행 중 일어나는 모든 모습을 기록하는 녹화 기능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소니는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2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수준의 자율 주행을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고도화가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목표</a:t>
            </a:r>
            <a:r>
              <a:rPr lang="en-US" altLang="ko-KR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                                   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는 제한적 상황을 제외하고 운전자 개입 없이 자율 주행이 이뤄지는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단계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999" y="2049037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소니 비전</a:t>
            </a:r>
            <a:r>
              <a:rPr lang="en-US" altLang="ko-KR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-S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1015999" y="3929743"/>
            <a:ext cx="10160000" cy="1873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CES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소비자 가전 전시회</a:t>
            </a:r>
            <a:endParaRPr lang="en-US" sz="1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매해 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월 </a:t>
            </a:r>
            <a:r>
              <a:rPr lang="ko-KR" altLang="en-US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라스베거스에서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열린다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 많은 제품 프리뷰가 쏟아지며 새로운 제품들이 들어선다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대기업과 혁신기업들이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기술과 신기술을 접목한 미래의 전자제품을 선보이는 세계 최대 박람회로 </a:t>
            </a: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첨단기기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 산업기술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(5G. ICT,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블록체인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등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분야 등 글로벌 기술 트렌드를 한 눈에 파악할 수 있다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86543"/>
            <a:ext cx="609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img.appstory.co.kr/@files/monthly.appstory.co.kr/content/202001/b3f7036bf20418d64274e62c15e6669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429761"/>
            <a:ext cx="4680000" cy="312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CES_2020_%EC%82%BC%EC%84%B1%EC%A0%84%EC%9E%90_%EC%A0%84%EC%8B%9C%EC%9E%A5_%EC%9D%B4%EB%AA%A8%EC%A0%80%EB%AA%A88-765x5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328683"/>
            <a:ext cx="4680000" cy="332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73655" y="2571191"/>
            <a:ext cx="6096000" cy="2574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 모양의 기기 안에 카메라와 각종 센서</a:t>
            </a:r>
            <a:endParaRPr lang="en-US" altLang="ko-KR" sz="1300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기기와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연결됨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카메라는 집안 곳곳을 모니터링하고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상황에 따라 가전을 제어하고 필요한 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예를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들어 강아지가 어지럽힌 거실을 로봇청소기가 청소하도록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아침이 되면 자동으로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TV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켜 기상을 돕고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 공기를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조절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‘온 디바이스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AI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 기능을 탑재한다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클라우드가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아닌 기기 자체적으로 처리해 해킹 등의 위협요소를 없앤다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9" y="2208374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볼리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05409"/>
            <a:ext cx="19319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인공인간</a:t>
            </a:r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네온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1196" y="319655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비밀리에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진행해온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(Artificial Human)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만드는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프로젝트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대화하고 실제 인간처럼 행동하는 디지털 인간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=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현실감 넘치는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아바타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네온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영상을 보면 컴퓨터로 만들어진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인공인간이라고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생각되지 않을 만큼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현실적</a:t>
            </a:r>
            <a:endParaRPr lang="en-US" sz="1300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인공인간은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사람의 모습과 매우 흡사한 우리 생활에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밀착해나갈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있을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neon-core-r3-demo-i01-765x4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65" y="2715900"/>
            <a:ext cx="4680000" cy="263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1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cdnimage.dailian.co.kr/news/202001/news_1578634106_859966_m_1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2" y="2471302"/>
            <a:ext cx="4680000" cy="33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https://postfiles.pstatic.net/MjAyMDAxMTBfMjYy/MDAxNTc4NjQ2NzEyNTcx.iZv0QoED9qRdwHnmdAOYMIhJNB4XmVTU6oMAYuwIw2Qg.gRcY7LapOSdI3MDMIYg27EP-pROnYfXOt-H9Uuo4eawg.JPEG.naava_kr/%EC%9B%90%EC%95%99%EC%95%84%EB%A6%AC_(20).jpg?type=w966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6" y="2275323"/>
            <a:ext cx="4680000" cy="3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환경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997" y="2281282"/>
            <a:ext cx="2128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식물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재배기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|</a:t>
            </a: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LG VS 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삼성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7" y="2832751"/>
            <a:ext cx="58260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채소 재배 과정을 자동화 해서 집에서도 일년 내내 </a:t>
            </a:r>
            <a:r>
              <a:rPr lang="en-US" alt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                               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신선한 채소를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셀프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재배할 수 있게 해주는 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건강에 대한 관심이 많아지고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환경오염 우려가 커지면서 가정용 식물재배기에 대한 수요가 늘고 있기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때문에 두 업체의 경쟁이 심화됨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자연과 맞닿아 있고자 하는 우리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의 본성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심각해지는 대기오염으로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인해 건강에 투자를 아끼지 않는 경향이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기술 트렌드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 나타나고 있다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 descr="https://postfiles.pstatic.net/MjAyMDAxMTBfMjA5/MDAxNTc4NjQ4MjQ0MzI0.TaGsS9w2zeK25NUK8l45PKvVUT1kQoCNtXgurYZuHIsg.8N8AomBBwx-XVRLuTaMBir63R4KCktM6H27TFD1aZ7Eg.PNG.naava_kr/image.png?type=w966">
            <a:hlinkClick r:id="rId2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7"/>
          <a:stretch/>
        </p:blipFill>
        <p:spPr bwMode="auto">
          <a:xfrm>
            <a:off x="6541141" y="2227773"/>
            <a:ext cx="4952113" cy="356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3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srcs_101719_VBL-12-e1578468840339-765x4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7849"/>
          <a:stretch/>
        </p:blipFill>
        <p:spPr bwMode="auto">
          <a:xfrm>
            <a:off x="7561944" y="2155362"/>
            <a:ext cx="3732144" cy="372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539997" y="2309921"/>
            <a:ext cx="15921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델타 </a:t>
            </a:r>
            <a:r>
              <a:rPr lang="ko-KR" altLang="en-US" sz="15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웨어러블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로봇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2633086"/>
            <a:ext cx="6889502" cy="270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 작업자의 업무 효율을 증진시키는 산업용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 ‘가디언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XO(Guardian XO)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23kg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짜리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무거운 여행 가방을 하늘 높이 치켜들 수 있는 작업자의 힘들 보태는 도우미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작업자의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힘을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배까지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증폭 가능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60kg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타이어도 거뜬히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적재하중은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90kg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 번 완충해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작동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델타항공은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분기 실제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물류업무에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이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로봇을 시범적으로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도입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중장비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무거운 화물을 비행기에 적재하는 작업에 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착용한 작업자가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투입 예정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20302"/>
            <a:ext cx="2600392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지구 최강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크롬북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갤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럭시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크롬북</a:t>
            </a:r>
            <a:endParaRPr lang="en-US" sz="15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3198659"/>
            <a:ext cx="6762502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9.9mm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두께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4K UHD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3.9mm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슬림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베젤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13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크롬북에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4K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13.3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터치스크린을 최초로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채택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터치스크린은 당연히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펜을 지원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www.bloter.net/wp-content/uploads/2020/01/XE930QCA_012_R-Perspective_Red-765x5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99" y="2431430"/>
            <a:ext cx="4680000" cy="3119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1809422"/>
            <a:ext cx="2553904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노트북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씽크패드</a:t>
            </a:r>
            <a:r>
              <a:rPr 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X1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폴드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0263" y="2200741"/>
            <a:ext cx="6721862" cy="357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화면이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접히는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13.3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인치 화면의 윈도우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노트북이자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반으로 접으면 다이어리처럼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              손에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들거나 가방에 쏙 넣을 수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997g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애플 맥북에어보다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가벼움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OLED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디스플레이를 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정도의 곡률로 구부릴 수 있도록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먼지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외부 이물질이 들어가지 못하도록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밀폐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각 화면이 독립적인 디스플레이로 기능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       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바탕화면이나 앱을 두 화면에 각각 구현하거나 표시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한쪽에는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브라우저를 다른 한쪽은 워드를 열고 문서를 작성한다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5G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모뎀도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지원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중반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2499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달러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(291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만원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판매 예정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2020-01-06-image-40-765x38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5987"/>
          <a:stretch/>
        </p:blipFill>
        <p:spPr bwMode="auto">
          <a:xfrm>
            <a:off x="7323329" y="2691551"/>
            <a:ext cx="4130040" cy="237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9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3011289"/>
            <a:ext cx="5999933" cy="156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말 그대로 사람마다 다 다른 얼굴을 실시간으로 읽어내고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이를 토대로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도안을 디자인하는 기술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모양을 맞춤으로 디자인할 뿐만 아니라 스캔한 사용자의 피부 상태를 고려해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5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분 안에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마스크팩을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출력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 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img.appstory.co.kr/@files/monthly.appstory.co.kr/content/202001/aaf081dc77ca869adcea70f3c9ff72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249217"/>
            <a:ext cx="4680000" cy="3555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2716160"/>
            <a:ext cx="596453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LED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LED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넥케어의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진화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피부 관리가 필요한 위치 어느 곳에나 부착할 수 있도록 자유롭게 휘어지는 패치 형태로 만들어진 피부 관리 디바이스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altLang="ko-KR" sz="13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재질 특성상 피부에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초밀착되기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때문에 집중 케어가 가능하다는 것이 장점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2" name="그림 11" descr="http://img.appstory.co.kr/@files/monthly.appstory.co.kr/content/202001/82637d45d4edc3b899afabf5d599702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413008"/>
            <a:ext cx="4680000" cy="31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롤러블 tv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573614"/>
            <a:ext cx="4680000" cy="26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773192" y="1326048"/>
            <a:ext cx="4578497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디스플레이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대한민국이 주도하고 있는 시장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531780"/>
            <a:ext cx="18565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LG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롤러블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스플레이</a:t>
            </a:r>
            <a:endParaRPr lang="en-US" sz="15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s://post-phinf.pstatic.net/MjAyMDAxMDhfMjI4/MDAxNTc4NDkyNTcyNjc2.20Jmb9e_aT02M4UnEqboNp6khahaHryyR71OuAjf7kEg.3O3qoixyrCgvYLEe5NAvTUrpCFnIWXhpLIy_vGxiENkg.JPEG/20200106_093348.jpg?type=w12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367136"/>
            <a:ext cx="4680000" cy="30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539999" y="2973394"/>
            <a:ext cx="602923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CES 2019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방식의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롤러블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TV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처음 공개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기존에 공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개된 아래에서 위로 올라가는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방식뿐만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아니라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위에서 아래로 펼쳐지는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롤다운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방식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돌돌돌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말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려져 있는 디스플레이가 펼쳐지면서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밖으로나옴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099673" y="1326048"/>
            <a:ext cx="1925528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주목할 만 한 제품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747702"/>
            <a:ext cx="2484976" cy="339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스마트폰 스트리밍 서비스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퀴비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http://www.bloter.net/wp-content/uploads/2020/01/Quibi-Logo-765x4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24" y="2418496"/>
            <a:ext cx="4680000" cy="278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539999" y="2065812"/>
            <a:ext cx="6238171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드림웍스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창업자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제프리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카젠버그가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설립을 주도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‘빨리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베어무는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한 입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(Quick Bites)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’이라는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의미로                                                 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</a:t>
            </a:r>
            <a:r>
              <a:rPr lang="ko-KR" sz="1300" kern="100" spc="-75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레니얼</a:t>
            </a:r>
            <a:r>
              <a:rPr lang="ko-KR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세대의 영상 소비 습관을 기반으로 탄생한 새로운 형태의 플랫폼</a:t>
            </a:r>
            <a:endParaRPr lang="en-US" altLang="ko-KR" sz="1300" kern="100" spc="-75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75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밀레니얼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세대가 이동 중에 스마트폰으로 짧고 간편하게 영상을 보는 것에 착안해</a:t>
            </a: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10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 내외 영상으로만 </a:t>
            </a:r>
            <a:r>
              <a:rPr lang="ko-KR" altLang="en-US" sz="1300" kern="100" spc="-75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구성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동영상을 어떤 방향에서 시청하더라도 레터박스 없이 온전히 감상할 수 있게 하는 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턴스타일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기술로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세로 방향 상관없는 최적의 장면을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선사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오직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스마트폰에서만 즐길 수 있는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75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오리지널쇼와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8500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콘텐츠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스티븐 스필버그의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호러물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애프터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다크’처럼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저녁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시부터 아침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 사이에만 감상할 수 있는 등 다른 스트리밍 서비스와 차별화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포인트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잘린 사각형 9"/>
          <p:cNvSpPr/>
          <p:nvPr/>
        </p:nvSpPr>
        <p:spPr>
          <a:xfrm>
            <a:off x="1340258" y="2296032"/>
            <a:ext cx="9711766" cy="258125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대각선 방향의 모서리가 잘린 사각형 4"/>
          <p:cNvSpPr/>
          <p:nvPr/>
        </p:nvSpPr>
        <p:spPr>
          <a:xfrm>
            <a:off x="1139974" y="2457626"/>
            <a:ext cx="9711766" cy="2581254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9973" y="2857676"/>
            <a:ext cx="9214339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다양한 기기를 인터넷에 연결하는 작업이 완료되었으며 </a:t>
            </a:r>
            <a:endParaRPr lang="en-US" altLang="ko-KR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연결된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장치가 생성하는 데이터를 수집하고 어떻게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활용하냐로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초점이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옮겨짐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오늘날 많은 결정 행위가 데이터 기반으로 진행되고 있음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4822255" y="769646"/>
            <a:ext cx="254749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참고자료 및 출처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830768"/>
            <a:ext cx="11112000" cy="362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2"/>
              </a:rPr>
              <a:t>http://www.bloter.net/archives/367425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4"/>
              </a:rPr>
              <a:t>http://gamsungit.com/221762398966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5"/>
              </a:rPr>
              <a:t>http://www.lgblog.co.kr/innovation/202900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6"/>
              </a:rPr>
              <a:t>http://donga.com/news/article/all/20200115/99240218/1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한국 인터넷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진흥원</a:t>
            </a: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CES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주요 이슈 분석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8"/>
              </a:rPr>
              <a:t>https://happist.com/569345/2020-ces-ces-%EC%86%8C%EB%B9%84%EC%9E%90-%EA%B8%B0%EC%88%A0-%ED%8A%B8%EB%A0%8C%EB%93%9C-%EB%B3%B8%EA%B2%A9-%EB%8D%B0%EC%9D%B4%ED%83%80-%EC%8B%9C%EB%8C%80%EB%A1%9C-%EC%A7%84%EC%9E%85-by-cta/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https</a:t>
            </a: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://</a:t>
            </a: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blog.naver.com/tech-plus/221762293704</a:t>
            </a:r>
            <a:endParaRPr lang="en-US" sz="10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http</a:t>
            </a:r>
            <a:r>
              <a:rPr lang="en-US" sz="1000" u="sng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://www.thelec.kr/news/articleView.html?idxno=4699</a:t>
            </a: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40778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</a:p>
        </p:txBody>
      </p:sp>
      <p:sp>
        <p:nvSpPr>
          <p:cNvPr id="10" name="타원 9"/>
          <p:cNvSpPr/>
          <p:nvPr/>
        </p:nvSpPr>
        <p:spPr>
          <a:xfrm>
            <a:off x="399326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 지능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7873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8K TV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421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AR/VR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49368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86000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회복력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22631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헬스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2153" y="5652313"/>
            <a:ext cx="3687692" cy="25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회복력 </a:t>
            </a: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침해를 탐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지하고 가능한 빠르고 효과적으로 처리하는 능력</a:t>
            </a:r>
            <a:endParaRPr lang="en-US" sz="10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5617196" y="1926770"/>
            <a:ext cx="5622304" cy="3591129"/>
          </a:xfrm>
          <a:prstGeom prst="snip1Rect">
            <a:avLst/>
          </a:prstGeom>
          <a:solidFill>
            <a:srgbClr val="25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2562846" y="2528888"/>
            <a:ext cx="8676654" cy="2989012"/>
          </a:xfrm>
          <a:prstGeom prst="rtTriangle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1"/>
          <a:stretch/>
        </p:blipFill>
        <p:spPr bwMode="auto">
          <a:xfrm>
            <a:off x="950307" y="1926770"/>
            <a:ext cx="4666889" cy="35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86734" y="2840303"/>
            <a:ext cx="5652766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시스템을 결합한 </a:t>
            </a:r>
            <a:r>
              <a:rPr lang="ko-KR" alt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차세대 디스플레이 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OLED vs QLED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적용이 본격화 된 스마트 홈 백색 가전 분야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849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https://byline.network/wp-content/uploads/2019/01/photo_20190109112424_6553832_0-e154707151757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90" y="2154470"/>
            <a:ext cx="4592810" cy="3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6191760" y="2279908"/>
            <a:ext cx="506577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전기로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 가능 거리 목표는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</a:t>
            </a:r>
            <a:endParaRPr lang="en-US" altLang="ko-KR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속도는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시간에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150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마일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주로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군용헬기를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만드는 곳인데 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최초의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컨슈머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제품을 만듦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대중교통용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-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하이브리드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항공택시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0790" y="1733262"/>
            <a:ext cx="474521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 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539999" y="1586843"/>
            <a:ext cx="10963948" cy="41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“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시장을 </a:t>
            </a:r>
            <a:r>
              <a:rPr lang="ko-KR" altLang="en-US" sz="20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재정의하고 비즈니스 모델을 변화시킬 혁신적 기술의 전체 스펙트럼을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다룸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6914" y="2321979"/>
            <a:ext cx="10778171" cy="376035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277835" y="2724243"/>
            <a:ext cx="10914743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‘환경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‘고령화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관련 산업이 폭발적으로 성장할 것임을 예고하는 첫 해 였다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CTA(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미국 소비자 기술 협회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따르면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 2020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참가하는 헬스케어 부문 참가 업체는 지난해보다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20%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이상 증가했다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전형적인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IT </a:t>
            </a: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전자 산업을 주도하는 기업뿐만 아니라 다양한 분야의 업체들이 결집했다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완성차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기업들의 완전 자율주행차에 대한 관심은 크게 낮아졌다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자율주행차를 현실화하는 데 시간이 필요하다고 판단한 것이다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기술에 대한 관심 자체는 여전했다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리티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솔루션이 크게 떠오를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것이다</a:t>
            </a:r>
            <a:r>
              <a:rPr lang="en-US" altLang="ko-KR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. 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현대자동자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소니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21017320">
            <a:off x="5488603" y="2140516"/>
            <a:ext cx="1073722" cy="364467"/>
          </a:xfrm>
          <a:prstGeom prst="rect">
            <a:avLst/>
          </a:prstGeom>
          <a:solidFill>
            <a:srgbClr val="1D774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2800117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28752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4266883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78069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5263196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4478260" y="2041624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76175" y="1816239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5368933" y="1605678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오른쪽 화살표 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57152" y="3093801"/>
            <a:ext cx="48317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 5G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농업혁신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큰 영향을 미칠 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latinLnBrk="1"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2021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(63%)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수준으로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년에는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넘어설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1893</Words>
  <Application>Microsoft Office PowerPoint</Application>
  <PresentationFormat>와이드스크린</PresentationFormat>
  <Paragraphs>264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Times New Roman</vt:lpstr>
      <vt:lpstr>나눔스퀘어_ac ExtraBold</vt:lpstr>
      <vt:lpstr>굴림</vt:lpstr>
      <vt:lpstr>Calibri</vt:lpstr>
      <vt:lpstr>맑은 고딕</vt:lpstr>
      <vt:lpstr>나눔스퀘어_ac Bold</vt:lpstr>
      <vt:lpstr>Calibri Light</vt:lpstr>
      <vt:lpstr>Arial</vt:lpstr>
      <vt:lpstr>Wingdings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이철림</dc:creator>
  <cp:lastModifiedBy>이철림</cp:lastModifiedBy>
  <cp:revision>29</cp:revision>
  <dcterms:created xsi:type="dcterms:W3CDTF">2020-01-17T00:23:26Z</dcterms:created>
  <dcterms:modified xsi:type="dcterms:W3CDTF">2020-01-21T01:40:31Z</dcterms:modified>
</cp:coreProperties>
</file>